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E02BA7-31E7-4EFF-95C5-31EF108B6EB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BCAAD0-84DE-4C63-A2A7-4F523CC71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3738" y="1772816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детей старшего дошкольного возраста, как одно из направлений социально-коммуникативного развития через использование инновационных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Полкова А.С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80" y="0"/>
            <a:ext cx="917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628800"/>
            <a:ext cx="6912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методов, способов, приёмов обучения, воспитательных средств, направленных на достижение позитивного результата за счёт динамичных изменений в личностном развитии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4897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908720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нновационные технологии 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воспитания: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метод проектов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акции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ИКТ.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2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р\Desktop\мирилки\20221115_094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4"/>
          <a:stretch/>
        </p:blipFill>
        <p:spPr bwMode="auto">
          <a:xfrm rot="5043637">
            <a:off x="1368432" y="1865999"/>
            <a:ext cx="1955153" cy="18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\Desktop\мирилки\20221115_094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401" y="2186832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\Desktop\мирилки\20221115_0957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27374"/>
          <a:stretch/>
        </p:blipFill>
        <p:spPr bwMode="auto">
          <a:xfrm>
            <a:off x="5322064" y="4221088"/>
            <a:ext cx="2160240" cy="17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620688"/>
            <a:ext cx="5238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— моя Россия»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6" y="4509120"/>
            <a:ext cx="2642665" cy="15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8" y="2267448"/>
            <a:ext cx="2370412" cy="177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41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р\AppData\Local\Temp\Rar$DIa0.959\большое превью изб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21186" r="1667" b="4220"/>
          <a:stretch/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56668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«Русская изба»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48" y="-8503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8802" y="5546849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«Никто не забыт, ничто не забыто…»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7" y="4898777"/>
            <a:ext cx="3669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«Посылка солдату»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20688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«Я горжусь своей семьей»</a:t>
            </a:r>
          </a:p>
        </p:txBody>
      </p:sp>
      <p:pic>
        <p:nvPicPr>
          <p:cNvPr id="4098" name="Picture 2" descr="C:\Users\р\Downloads\20221116_164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64" y="1162238"/>
            <a:ext cx="4419949" cy="33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78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506</TotalTime>
  <Words>103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</dc:creator>
  <cp:lastModifiedBy>User</cp:lastModifiedBy>
  <cp:revision>25</cp:revision>
  <dcterms:created xsi:type="dcterms:W3CDTF">2022-09-09T09:50:52Z</dcterms:created>
  <dcterms:modified xsi:type="dcterms:W3CDTF">2023-10-27T09:19:25Z</dcterms:modified>
</cp:coreProperties>
</file>